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7D957-7A58-4EDE-98F5-939951F3027B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DF327-9AAE-45D2-95C6-6DF41D2AE1E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DF327-9AAE-45D2-95C6-6DF41D2AE1E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DF327-9AAE-45D2-95C6-6DF41D2AE1E3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DF327-9AAE-45D2-95C6-6DF41D2AE1E3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DF327-9AAE-45D2-95C6-6DF41D2AE1E3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DF327-9AAE-45D2-95C6-6DF41D2AE1E3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2DA3E-9E79-4F56-B28F-35DFCCB26512}" type="datetimeFigureOut">
              <a:rPr lang="pt-BR" smtClean="0"/>
              <a:pPr/>
              <a:t>19/11/2013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9CBF8D-9AC0-4B72-9D41-0C52B785986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ORIENTAÇÕES SOBRE APRESENTAÇÃO DE ESTÁGIO</a:t>
            </a:r>
            <a:r>
              <a:rPr lang="en-US" dirty="0" smtClean="0"/>
              <a:t/>
            </a:r>
            <a:br>
              <a:rPr lang="en-US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467600" cy="785794"/>
          </a:xfrm>
        </p:spPr>
        <p:txBody>
          <a:bodyPr anchor="t">
            <a:normAutofit/>
          </a:bodyPr>
          <a:lstStyle/>
          <a:p>
            <a:pPr algn="ctr"/>
            <a:r>
              <a:rPr lang="pt-BR" sz="4000" b="1" dirty="0" smtClean="0"/>
              <a:t>REGRAS GERAIS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14282" y="1071546"/>
            <a:ext cx="8786874" cy="5402406"/>
          </a:xfrm>
        </p:spPr>
        <p:txBody>
          <a:bodyPr>
            <a:noAutofit/>
          </a:bodyPr>
          <a:lstStyle/>
          <a:p>
            <a:pPr lvl="0"/>
            <a:r>
              <a:rPr lang="pt-BR" sz="2900" dirty="0" smtClean="0"/>
              <a:t>Ter no máximo 20 Slides;</a:t>
            </a:r>
            <a:endParaRPr lang="en-US" sz="2900" dirty="0" smtClean="0"/>
          </a:p>
          <a:p>
            <a:pPr lvl="0"/>
            <a:r>
              <a:rPr lang="pt-BR" sz="2900" dirty="0" smtClean="0"/>
              <a:t>Tempo </a:t>
            </a:r>
            <a:r>
              <a:rPr lang="pt-BR" sz="2900" dirty="0" smtClean="0"/>
              <a:t>mínimo: 5 minutos; </a:t>
            </a:r>
            <a:r>
              <a:rPr lang="pt-BR" sz="2900" dirty="0" smtClean="0"/>
              <a:t>e </a:t>
            </a:r>
            <a:r>
              <a:rPr lang="pt-BR" sz="2900" dirty="0" smtClean="0"/>
              <a:t>máximo: 10 </a:t>
            </a:r>
            <a:r>
              <a:rPr lang="pt-BR" sz="2900" dirty="0" smtClean="0"/>
              <a:t>minutos;</a:t>
            </a:r>
            <a:endParaRPr lang="en-US" sz="2900" dirty="0" smtClean="0"/>
          </a:p>
          <a:p>
            <a:pPr lvl="0"/>
            <a:r>
              <a:rPr lang="pt-BR" sz="2900" dirty="0" smtClean="0"/>
              <a:t>Fonte mínima tamanho 16;</a:t>
            </a:r>
            <a:endParaRPr lang="en-US" sz="2900" dirty="0" smtClean="0"/>
          </a:p>
          <a:p>
            <a:pPr lvl="0"/>
            <a:r>
              <a:rPr lang="pt-BR" sz="2900" dirty="0" smtClean="0"/>
              <a:t>Os slides não são sua apresentação</a:t>
            </a:r>
            <a:r>
              <a:rPr lang="pt-BR" sz="2900" dirty="0" smtClean="0"/>
              <a:t>:  </a:t>
            </a:r>
            <a:r>
              <a:rPr lang="pt-BR" sz="2900" dirty="0" smtClean="0"/>
              <a:t>ATENÇÃO EM VOCÊ</a:t>
            </a:r>
            <a:r>
              <a:rPr lang="pt-BR" sz="2900" dirty="0" smtClean="0"/>
              <a:t>!!!;</a:t>
            </a:r>
            <a:endParaRPr lang="en-US" sz="2900" dirty="0" smtClean="0"/>
          </a:p>
          <a:p>
            <a:pPr lvl="0"/>
            <a:r>
              <a:rPr lang="pt-BR" sz="2900" dirty="0" smtClean="0"/>
              <a:t>Siga uma lógica;</a:t>
            </a:r>
            <a:endParaRPr lang="en-US" sz="2900" dirty="0" smtClean="0"/>
          </a:p>
          <a:p>
            <a:pPr lvl="0"/>
            <a:r>
              <a:rPr lang="pt-BR" sz="2900" dirty="0" smtClean="0"/>
              <a:t>Ensaie antes – Fale para fora</a:t>
            </a:r>
            <a:r>
              <a:rPr lang="pt-BR" sz="2900" dirty="0" smtClean="0"/>
              <a:t>!!!;</a:t>
            </a:r>
            <a:endParaRPr lang="en-US" sz="2900" dirty="0" smtClean="0"/>
          </a:p>
          <a:p>
            <a:pPr lvl="0"/>
            <a:r>
              <a:rPr lang="pt-BR" sz="2900" dirty="0" smtClean="0"/>
              <a:t>Apresente-se na </a:t>
            </a:r>
            <a:r>
              <a:rPr lang="pt-BR" sz="2900" dirty="0" smtClean="0"/>
              <a:t>abertura;</a:t>
            </a:r>
          </a:p>
          <a:p>
            <a:pPr lvl="0"/>
            <a:r>
              <a:rPr lang="pt-BR" sz="2900" dirty="0" smtClean="0"/>
              <a:t> Não </a:t>
            </a:r>
            <a:r>
              <a:rPr lang="pt-BR" sz="2900" dirty="0" smtClean="0"/>
              <a:t>peça desculpas antecipadas</a:t>
            </a:r>
            <a:r>
              <a:rPr lang="pt-BR" sz="2900" dirty="0" smtClean="0"/>
              <a:t>;</a:t>
            </a:r>
          </a:p>
          <a:p>
            <a:r>
              <a:rPr lang="pt-BR" sz="2900" dirty="0" smtClean="0"/>
              <a:t>Não leia os slides</a:t>
            </a:r>
            <a:r>
              <a:rPr lang="pt-BR" sz="2900" dirty="0" smtClean="0"/>
              <a:t>;</a:t>
            </a:r>
            <a:endParaRPr lang="en-US" sz="2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1406" y="1071546"/>
            <a:ext cx="8643998" cy="5500726"/>
          </a:xfrm>
        </p:spPr>
        <p:txBody>
          <a:bodyPr>
            <a:noAutofit/>
          </a:bodyPr>
          <a:lstStyle/>
          <a:p>
            <a:pPr algn="just"/>
            <a:r>
              <a:rPr lang="pt-BR" sz="2900" dirty="0" smtClean="0"/>
              <a:t>Títulos</a:t>
            </a:r>
            <a:r>
              <a:rPr lang="pt-BR" sz="2900" dirty="0" smtClean="0"/>
              <a:t>, imagens e gráficos são mais importantes que listas;</a:t>
            </a:r>
            <a:endParaRPr lang="en-US" sz="2900" dirty="0" smtClean="0"/>
          </a:p>
          <a:p>
            <a:pPr lvl="0" algn="just"/>
            <a:r>
              <a:rPr lang="pt-BR" sz="2900" dirty="0" smtClean="0"/>
              <a:t>EVITE</a:t>
            </a:r>
            <a:r>
              <a:rPr lang="pt-BR" sz="2900" dirty="0" smtClean="0"/>
              <a:t>: - Tom de voz monótona;</a:t>
            </a:r>
            <a:endParaRPr lang="en-US" sz="2900" dirty="0" smtClean="0"/>
          </a:p>
          <a:p>
            <a:pPr algn="just"/>
            <a:r>
              <a:rPr lang="pt-BR" sz="2900" dirty="0" smtClean="0"/>
              <a:t>	- Repetir frases;</a:t>
            </a:r>
            <a:endParaRPr lang="en-US" sz="2900" dirty="0" smtClean="0"/>
          </a:p>
          <a:p>
            <a:pPr algn="just"/>
            <a:r>
              <a:rPr lang="pt-BR" sz="2900" dirty="0" smtClean="0"/>
              <a:t>	- Erros de ortografia;</a:t>
            </a:r>
            <a:endParaRPr lang="en-US" sz="2900" dirty="0" smtClean="0"/>
          </a:p>
          <a:p>
            <a:pPr algn="just"/>
            <a:r>
              <a:rPr lang="pt-BR" sz="2900" dirty="0" smtClean="0"/>
              <a:t>	- Ir além do tempo de apresentação;</a:t>
            </a:r>
            <a:endParaRPr lang="en-US" sz="2900" dirty="0" smtClean="0"/>
          </a:p>
          <a:p>
            <a:pPr algn="just"/>
            <a:r>
              <a:rPr lang="pt-BR" sz="2900" dirty="0" smtClean="0"/>
              <a:t>	- Palavras como: Tipo assim; Coisa; </a:t>
            </a:r>
            <a:r>
              <a:rPr lang="pt-BR" sz="2900" dirty="0" err="1" smtClean="0"/>
              <a:t>Hummm</a:t>
            </a:r>
            <a:r>
              <a:rPr lang="pt-BR" sz="2900" dirty="0" smtClean="0"/>
              <a:t>; </a:t>
            </a:r>
            <a:r>
              <a:rPr lang="pt-BR" sz="2900" dirty="0" err="1" smtClean="0"/>
              <a:t>Éeeee</a:t>
            </a:r>
            <a:r>
              <a:rPr lang="pt-BR" sz="2900" dirty="0" smtClean="0"/>
              <a:t>...; </a:t>
            </a:r>
            <a:r>
              <a:rPr lang="pt-BR" sz="2900" dirty="0" err="1" smtClean="0"/>
              <a:t>Né</a:t>
            </a:r>
            <a:r>
              <a:rPr lang="pt-BR" sz="2900" dirty="0" smtClean="0"/>
              <a:t>; Veja bem...</a:t>
            </a:r>
            <a:endParaRPr lang="en-US" sz="2900" dirty="0" smtClean="0"/>
          </a:p>
          <a:p>
            <a:pPr lvl="0" algn="just"/>
            <a:r>
              <a:rPr lang="pt-BR" sz="2900" dirty="0" smtClean="0"/>
              <a:t>Domine o assunto, coloque a parte mais importante no início;</a:t>
            </a:r>
            <a:endParaRPr lang="en-US" sz="2900" dirty="0" smtClean="0"/>
          </a:p>
          <a:p>
            <a:pPr lvl="0" algn="just"/>
            <a:r>
              <a:rPr lang="pt-BR" sz="2900" dirty="0" smtClean="0"/>
              <a:t>Apresentar não é repetir o relatório.</a:t>
            </a:r>
            <a:endParaRPr lang="en-US" sz="2900" dirty="0" smtClean="0"/>
          </a:p>
          <a:p>
            <a:pPr algn="just"/>
            <a:endParaRPr lang="pt-BR" sz="29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467600" cy="785794"/>
          </a:xfrm>
        </p:spPr>
        <p:txBody>
          <a:bodyPr anchor="t">
            <a:normAutofit/>
          </a:bodyPr>
          <a:lstStyle/>
          <a:p>
            <a:pPr algn="ctr"/>
            <a:r>
              <a:rPr lang="pt-BR" sz="4000" b="1" dirty="0" smtClean="0"/>
              <a:t>REGRAS GERAIS</a:t>
            </a:r>
            <a:endParaRPr lang="pt-B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844" y="0"/>
            <a:ext cx="8572560" cy="1357298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O aluno será avaliado pelo professor e pelos demais colegas, com notas valendo de 0 a </a:t>
            </a:r>
            <a:r>
              <a:rPr lang="pt-BR" b="1" dirty="0" smtClean="0">
                <a:solidFill>
                  <a:srgbClr val="FF0000"/>
                </a:solidFill>
              </a:rPr>
              <a:t>10</a:t>
            </a:r>
            <a:r>
              <a:rPr lang="pt-BR" b="1" dirty="0" smtClean="0">
                <a:solidFill>
                  <a:srgbClr val="FF0000"/>
                </a:solidFill>
              </a:rPr>
              <a:t>.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939624"/>
            <a:ext cx="7467600" cy="4873752"/>
          </a:xfrm>
        </p:spPr>
        <p:txBody>
          <a:bodyPr>
            <a:normAutofit/>
          </a:bodyPr>
          <a:lstStyle/>
          <a:p>
            <a:pPr lvl="0"/>
            <a:r>
              <a:rPr lang="pt-BR" dirty="0" smtClean="0"/>
              <a:t>Organização</a:t>
            </a:r>
            <a:r>
              <a:rPr lang="pt-BR" dirty="0" smtClean="0"/>
              <a:t>;</a:t>
            </a:r>
            <a:endParaRPr lang="en-US" dirty="0" smtClean="0"/>
          </a:p>
          <a:p>
            <a:pPr lvl="0"/>
            <a:r>
              <a:rPr lang="pt-BR" dirty="0" err="1" smtClean="0"/>
              <a:t>Infra-estrutura</a:t>
            </a:r>
            <a:r>
              <a:rPr lang="pt-BR" dirty="0" smtClean="0"/>
              <a:t> utilizada;</a:t>
            </a:r>
            <a:endParaRPr lang="en-US" dirty="0" smtClean="0"/>
          </a:p>
          <a:p>
            <a:pPr lvl="0"/>
            <a:r>
              <a:rPr lang="pt-BR" dirty="0" smtClean="0"/>
              <a:t>Pontualidade;</a:t>
            </a:r>
            <a:endParaRPr lang="en-US" dirty="0" smtClean="0"/>
          </a:p>
          <a:p>
            <a:pPr lvl="0"/>
            <a:r>
              <a:rPr lang="pt-BR" dirty="0" smtClean="0"/>
              <a:t>Controle de tempo;</a:t>
            </a:r>
            <a:endParaRPr lang="en-US" dirty="0" smtClean="0"/>
          </a:p>
          <a:p>
            <a:pPr lvl="0"/>
            <a:r>
              <a:rPr lang="pt-BR" dirty="0" smtClean="0"/>
              <a:t>Clareza;</a:t>
            </a:r>
            <a:endParaRPr lang="en-US" dirty="0" smtClean="0"/>
          </a:p>
          <a:p>
            <a:pPr lvl="0"/>
            <a:r>
              <a:rPr lang="pt-BR" dirty="0" smtClean="0"/>
              <a:t>Objetividade;</a:t>
            </a:r>
            <a:endParaRPr lang="en-US" dirty="0" smtClean="0"/>
          </a:p>
          <a:p>
            <a:pPr lvl="0"/>
            <a:r>
              <a:rPr lang="pt-BR" dirty="0" smtClean="0"/>
              <a:t>Nível de participação;</a:t>
            </a:r>
            <a:endParaRPr lang="en-US" dirty="0" smtClean="0"/>
          </a:p>
          <a:p>
            <a:pPr lvl="0"/>
            <a:r>
              <a:rPr lang="pt-BR" dirty="0" smtClean="0"/>
              <a:t>Material apresentado;</a:t>
            </a:r>
            <a:endParaRPr lang="en-US" dirty="0" smtClean="0"/>
          </a:p>
          <a:p>
            <a:pPr lvl="0"/>
            <a:r>
              <a:rPr lang="pt-BR" dirty="0" smtClean="0"/>
              <a:t>Interesse do tema;</a:t>
            </a:r>
            <a:endParaRPr lang="en-US" dirty="0" smtClean="0"/>
          </a:p>
          <a:p>
            <a:pPr lvl="0"/>
            <a:r>
              <a:rPr lang="pt-BR" dirty="0" smtClean="0"/>
              <a:t>Aproveitamento do estágio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85720" y="1357298"/>
            <a:ext cx="78838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pt-BR" sz="3200" dirty="0" smtClean="0"/>
              <a:t> Serão </a:t>
            </a:r>
            <a:r>
              <a:rPr lang="pt-BR" sz="3200" dirty="0" smtClean="0"/>
              <a:t>avaliados os seguintes quesitos: 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14282" y="1142984"/>
            <a:ext cx="8358246" cy="5330968"/>
          </a:xfrm>
        </p:spPr>
        <p:txBody>
          <a:bodyPr>
            <a:normAutofit/>
          </a:bodyPr>
          <a:lstStyle/>
          <a:p>
            <a:pPr algn="just"/>
            <a:r>
              <a:rPr lang="pt-BR" sz="2900" dirty="0" smtClean="0"/>
              <a:t>Será </a:t>
            </a:r>
            <a:r>
              <a:rPr lang="pt-BR" sz="2900" dirty="0" smtClean="0"/>
              <a:t>entregue aos alunos a Ficha de Avaliação de Estágio, a mesma deve ser preenchida e assinada pelo SUPERVISOR DE ESTÁGIO. A devolução da ficha será no primeiro dia de apresentação.</a:t>
            </a:r>
            <a:endParaRPr lang="en-US" sz="2900" dirty="0" smtClean="0"/>
          </a:p>
          <a:p>
            <a:pPr algn="just"/>
            <a:r>
              <a:rPr lang="pt-BR" sz="2900" dirty="0" smtClean="0"/>
              <a:t>O aluno que </a:t>
            </a:r>
            <a:r>
              <a:rPr lang="pt-BR" sz="2900" b="1" dirty="0" smtClean="0"/>
              <a:t>não estiver presente </a:t>
            </a:r>
            <a:r>
              <a:rPr lang="pt-BR" sz="2900" dirty="0" smtClean="0"/>
              <a:t>nos 2 dias de apresentações, </a:t>
            </a:r>
            <a:r>
              <a:rPr lang="pt-BR" sz="2900" b="1" dirty="0" smtClean="0"/>
              <a:t>perderá 40% da nota de N2</a:t>
            </a:r>
            <a:r>
              <a:rPr lang="pt-BR" sz="2900" dirty="0" smtClean="0"/>
              <a:t>.</a:t>
            </a:r>
          </a:p>
          <a:p>
            <a:pPr algn="just"/>
            <a:r>
              <a:rPr lang="pt-BR" sz="2900" dirty="0" smtClean="0"/>
              <a:t> Todos os alunos devem chegar no horário</a:t>
            </a:r>
            <a:r>
              <a:rPr lang="pt-BR" sz="2900" dirty="0" smtClean="0"/>
              <a:t>.</a:t>
            </a:r>
            <a:endParaRPr lang="pt-BR" sz="2900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467600" cy="785794"/>
          </a:xfrm>
        </p:spPr>
        <p:txBody>
          <a:bodyPr anchor="t">
            <a:normAutofit/>
          </a:bodyPr>
          <a:lstStyle/>
          <a:p>
            <a:pPr algn="ctr"/>
            <a:r>
              <a:rPr lang="pt-BR" sz="4000" b="1" dirty="0" smtClean="0"/>
              <a:t>Informações adicionais</a:t>
            </a:r>
            <a:endParaRPr lang="pt-B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127</TotalTime>
  <Words>213</Words>
  <Application>Microsoft Office PowerPoint</Application>
  <PresentationFormat>Apresentação na tela (4:3)</PresentationFormat>
  <Paragraphs>41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Balcão Envidraçado</vt:lpstr>
      <vt:lpstr>ORIENTAÇÕES SOBRE APRESENTAÇÃO DE ESTÁGIO </vt:lpstr>
      <vt:lpstr>REGRAS GERAIS</vt:lpstr>
      <vt:lpstr>REGRAS GERAIS</vt:lpstr>
      <vt:lpstr>O aluno será avaliado pelo professor e pelos demais colegas, com notas valendo de 0 a 10.</vt:lpstr>
      <vt:lpstr>Informações adicionais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ORIENTAÇÕES SOBRE APRESENTAÇÃO DE ESTÁGIO</dc:title>
  <dc:creator>mc</dc:creator>
  <cp:lastModifiedBy>Note</cp:lastModifiedBy>
  <cp:revision>5</cp:revision>
  <dcterms:created xsi:type="dcterms:W3CDTF">2012-11-21T17:25:42Z</dcterms:created>
  <dcterms:modified xsi:type="dcterms:W3CDTF">2013-11-19T14:51:51Z</dcterms:modified>
</cp:coreProperties>
</file>